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7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67D9-994A-44DD-932D-8B40D162FAE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8279-C895-4026-B7BC-ECF10603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67D9-994A-44DD-932D-8B40D162FAE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8279-C895-4026-B7BC-ECF10603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67D9-994A-44DD-932D-8B40D162FAE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8279-C895-4026-B7BC-ECF10603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67D9-994A-44DD-932D-8B40D162FAE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8279-C895-4026-B7BC-ECF10603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67D9-994A-44DD-932D-8B40D162FAE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8279-C895-4026-B7BC-ECF10603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67D9-994A-44DD-932D-8B40D162FAE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8279-C895-4026-B7BC-ECF10603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67D9-994A-44DD-932D-8B40D162FAE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8279-C895-4026-B7BC-ECF10603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67D9-994A-44DD-932D-8B40D162FAE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8279-C895-4026-B7BC-ECF10603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67D9-994A-44DD-932D-8B40D162FAE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8279-C895-4026-B7BC-ECF10603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67D9-994A-44DD-932D-8B40D162FAE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8279-C895-4026-B7BC-ECF10603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C67D9-994A-44DD-932D-8B40D162FAE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698279-C895-4026-B7BC-ECF10603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C67D9-994A-44DD-932D-8B40D162FAE0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698279-C895-4026-B7BC-ECF10603F1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57686" y="1643051"/>
            <a:ext cx="4100514" cy="195740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rgbClr val="7030A0"/>
                </a:solidFill>
              </a:rPr>
              <a:t>Кроссворд </a:t>
            </a:r>
            <a:br>
              <a:rPr lang="ru-RU" sz="4800" b="1" dirty="0" smtClean="0">
                <a:solidFill>
                  <a:srgbClr val="7030A0"/>
                </a:solidFill>
              </a:rPr>
            </a:br>
            <a:r>
              <a:rPr lang="ru-RU" sz="4800" b="1" dirty="0" smtClean="0">
                <a:solidFill>
                  <a:srgbClr val="7030A0"/>
                </a:solidFill>
              </a:rPr>
              <a:t>по правилам дорожного движения</a:t>
            </a:r>
            <a:endParaRPr lang="ru-RU" sz="48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00562" y="1500174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072066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357554" y="64291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357554" y="107154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357554" y="192880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357554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в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72066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т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86050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с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86578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215074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643570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072066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500562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929058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357554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357554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357554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357554" y="235743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072066" y="450057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492919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072066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072066" y="235743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407194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072066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786578" y="407194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86578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786578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86578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15074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43570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ф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428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7147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Б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2866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В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585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Г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64304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Д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00023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+mn-lt"/>
              </a:rPr>
              <a:t>Е</a:t>
            </a:r>
            <a:endParaRPr lang="ru-RU" sz="2400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5742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Ё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71461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Ж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14324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З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50043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И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85762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286248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К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714876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Л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143504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М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57213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Н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92932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О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35795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П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786578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Р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215206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С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643834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7246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У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50109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Ф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285984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Х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71461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Ц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14324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Ч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571868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Ш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000496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Щ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429124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Ъ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85775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Ы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21494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Ь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64357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Э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00076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Ю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5795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Я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357422" y="21429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1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14282" y="2357430"/>
            <a:ext cx="30003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В дороге всем ребятам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Мы светим с давних пор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Мы три родные брата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Наш домик - …… .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78" name="Управляющая кнопка: далее 77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785818" cy="285752"/>
          </a:xfrm>
          <a:prstGeom prst="actionButtonForwardNex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9" name="Рисунок 78" descr="светофор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9942" y="785794"/>
            <a:ext cx="1643074" cy="1643074"/>
          </a:xfrm>
          <a:prstGeom prst="rect">
            <a:avLst/>
          </a:prstGeom>
        </p:spPr>
      </p:pic>
      <p:sp>
        <p:nvSpPr>
          <p:cNvPr id="80" name="TextBox 79"/>
          <p:cNvSpPr txBox="1"/>
          <p:nvPr/>
        </p:nvSpPr>
        <p:spPr>
          <a:xfrm>
            <a:off x="285720" y="4786322"/>
            <a:ext cx="23574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ПОДСКАЗКА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9" grpId="0" animBg="1"/>
      <p:bldP spid="63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б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у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л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ь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з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0562" y="1500174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2066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57554" y="64291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357554" y="107154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357554" y="192880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357554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в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72066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т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86050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с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86578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215074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5643570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072066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500562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929058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357554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357554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357554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357554" y="235743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072066" y="450057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492919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072066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072066" y="235743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407194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072066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786578" y="407194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86578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786578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86578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15074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43570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ф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428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7147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Б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2866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В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585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Г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64304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Д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00023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+mn-lt"/>
              </a:rPr>
              <a:t>Е</a:t>
            </a:r>
            <a:endParaRPr lang="ru-RU" sz="2400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5742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Ё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71461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Ж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14324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З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50043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И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85762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286248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К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714876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Л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143504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М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57213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Н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92932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О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35795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П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786578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Р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215206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С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643834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7246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У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50109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Ф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285984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Х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71461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Ц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14324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Ч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571868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Ш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000496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Щ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429124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Ъ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85775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Ы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21494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Ь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64357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Э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00076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Ю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5795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Я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357422" y="214290"/>
            <a:ext cx="4286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</a:rPr>
              <a:t>1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14282" y="2357430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Где новостройка-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Всюду вниманье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Славной машине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С трудным названьем.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78" name="Управляющая кнопка: далее 77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785818" cy="285752"/>
          </a:xfrm>
          <a:prstGeom prst="actionButtonForwardNex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/>
          <p:cNvSpPr txBox="1"/>
          <p:nvPr/>
        </p:nvSpPr>
        <p:spPr>
          <a:xfrm>
            <a:off x="0" y="1500174"/>
            <a:ext cx="428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2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57158" y="4857760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ПОДСКАЗКА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82" name="Рисунок 81" descr="бульдозер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43636" y="714356"/>
            <a:ext cx="2588794" cy="191053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0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5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0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5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</p:childTnLst>
        </p:cTn>
      </p:par>
    </p:tnLst>
    <p:bldLst>
      <p:bldP spid="43" grpId="0" animBg="1"/>
      <p:bldP spid="45" grpId="0" animBg="1"/>
      <p:bldP spid="46" grpId="0" animBg="1"/>
      <p:bldP spid="49" grpId="0" animBg="1"/>
      <p:bldP spid="50" grpId="0" animBg="1"/>
      <p:bldP spid="52" grpId="0" animBg="1"/>
      <p:bldP spid="53" grpId="0" animBg="1"/>
      <p:bldP spid="54" grpId="0" animBg="1"/>
      <p:bldP spid="56" grpId="0" animBg="1"/>
      <p:bldP spid="57" grpId="0" animBg="1"/>
      <p:bldP spid="59" grpId="0" animBg="1"/>
      <p:bldP spid="60" grpId="0" animBg="1"/>
      <p:bldP spid="61" grpId="0" animBg="1"/>
      <p:bldP spid="62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3" grpId="0" animBg="1"/>
      <p:bldP spid="74" grpId="0" animBg="1"/>
      <p:bldP spid="7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б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у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л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ь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з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0562" y="1500174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2066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57554" y="64291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357554" y="107154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357554" y="192880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357554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в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72066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т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86050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с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86578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15074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43570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х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72066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500562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ш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929058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357554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3357554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3357554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п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357554" y="235743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072066" y="450057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492919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072066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072066" y="235743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407194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072066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786578" y="407194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86578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786578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86578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15074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43570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ф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428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7147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Б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2866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В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585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Г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64304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Д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00023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+mn-lt"/>
              </a:rPr>
              <a:t>Е</a:t>
            </a:r>
            <a:endParaRPr lang="ru-RU" sz="2400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5742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Ё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71461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Ж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14324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З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50043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И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85762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286248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К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714876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Л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143504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М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57213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Н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92932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О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35795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П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786578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Р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215206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С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643834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7246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У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50109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Ф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285984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Х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71461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Ц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14324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Ч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571868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Ш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000496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Щ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429124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Ъ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85775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Ы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21494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Ь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64357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Э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00076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Ю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5795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Я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357422" y="21429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1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14282" y="2357430"/>
            <a:ext cx="30003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Мчат по улицам машины, 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Там хозяйничают шины.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Мы спустились в переход,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Там хозяин ….. .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78" name="Управляющая кнопка: далее 77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785818" cy="285752"/>
          </a:xfrm>
          <a:prstGeom prst="actionButtonForwardNex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/>
          <p:cNvSpPr txBox="1"/>
          <p:nvPr/>
        </p:nvSpPr>
        <p:spPr>
          <a:xfrm>
            <a:off x="0" y="1500174"/>
            <a:ext cx="428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2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000364" y="278605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1" name="Рисунок 80" descr="пешеход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EFCFD"/>
              </a:clrFrom>
              <a:clrTo>
                <a:srgbClr val="FEFC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2264" y="857232"/>
            <a:ext cx="1852618" cy="1852618"/>
          </a:xfrm>
          <a:prstGeom prst="rect">
            <a:avLst/>
          </a:prstGeom>
        </p:spPr>
      </p:pic>
      <p:sp>
        <p:nvSpPr>
          <p:cNvPr id="82" name="TextBox 81"/>
          <p:cNvSpPr txBox="1"/>
          <p:nvPr/>
        </p:nvSpPr>
        <p:spPr>
          <a:xfrm>
            <a:off x="285720" y="4929198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ПОДСКАЗКА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67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б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у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л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ь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з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0562" y="1500174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2066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57554" y="64291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57554" y="107154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л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57554" y="192880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с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57554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в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72066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т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86050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с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86578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15074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43570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х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72066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500562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ш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929058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357554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357554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357554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п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357554" y="235743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и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72066" y="450057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492919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072066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5072066" y="235743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407194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072066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786578" y="407194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86578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786578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86578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15074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43570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ф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428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7147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Б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2866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В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585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Г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64304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Д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00023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+mn-lt"/>
              </a:rPr>
              <a:t>Е</a:t>
            </a:r>
            <a:endParaRPr lang="ru-RU" sz="2400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5742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Ё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71461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Ж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14324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З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50043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И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85762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286248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К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714876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Л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143504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М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57213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Н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92932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О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35795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П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786578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Р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215206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С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643834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7246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У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50109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Ф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285984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Х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71461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Ц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14324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Ч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571868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Ш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000496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Щ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429124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Ъ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85775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Ы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21494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Ь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64357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Э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00076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Ю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5795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Я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357422" y="214290"/>
            <a:ext cx="4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1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14282" y="2357430"/>
            <a:ext cx="300039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Сам не едет, не идёт,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Не поддержишь – упадёт,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А педали пустишь в ход-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Он помчит тебя вперёд.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78" name="Управляющая кнопка: далее 77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785818" cy="285752"/>
          </a:xfrm>
          <a:prstGeom prst="actionButtonForwardNex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/>
          <p:cNvSpPr txBox="1"/>
          <p:nvPr/>
        </p:nvSpPr>
        <p:spPr>
          <a:xfrm>
            <a:off x="0" y="1500174"/>
            <a:ext cx="4285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2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000364" y="2786058"/>
            <a:ext cx="285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500430" y="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285720" y="4857760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ПОДСКАЗКА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83" name="Рисунок 82" descr="images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00760" y="857232"/>
            <a:ext cx="2619375" cy="174307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51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2" fill="hold">
                      <p:stCondLst>
                        <p:cond delay="0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6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7" fill="hold">
                      <p:stCondLst>
                        <p:cond delay="0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71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2" fill="hold">
                      <p:stCondLst>
                        <p:cond delay="0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9" grpId="0" animBg="1"/>
      <p:bldP spid="50" grpId="0" animBg="1"/>
      <p:bldP spid="51" grpId="0" animBg="1"/>
      <p:bldP spid="53" grpId="0" animBg="1"/>
      <p:bldP spid="54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б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у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л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ь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з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0562" y="1500174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2066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57554" y="64291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57554" y="107154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л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57554" y="192880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с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57554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в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72066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т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86050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с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86578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15074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43570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х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72066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500562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ш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929058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357554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357554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357554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п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357554" y="235743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и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72066" y="450057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492919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72066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072066" y="235743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п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407194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х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072066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786578" y="407194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6786578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6786578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86578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15074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43570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ф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428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7147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Б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2866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В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585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Г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64304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Д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00023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+mn-lt"/>
              </a:rPr>
              <a:t>Е</a:t>
            </a:r>
            <a:endParaRPr lang="ru-RU" sz="2400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5742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Ё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71461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Ж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14324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З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50043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И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85762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286248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К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714876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Л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143504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М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57213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Н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92932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О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35795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П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786578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Р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215206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С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643834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7246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У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50109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Ф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285984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Х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71461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Ц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14324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Ч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571868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Ш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000496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Щ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429124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Ъ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85775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Ы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21494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Ь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64357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Э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00076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Ю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5795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Я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428860" y="214291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0" y="2357430"/>
            <a:ext cx="321467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Иди через улицу там, пешеход,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Где знаком указан тебе …. .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78" name="Управляющая кнопка: далее 77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785818" cy="285752"/>
          </a:xfrm>
          <a:prstGeom prst="actionButtonForwardNex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/>
          <p:cNvSpPr txBox="1"/>
          <p:nvPr/>
        </p:nvSpPr>
        <p:spPr>
          <a:xfrm>
            <a:off x="214282" y="1500174"/>
            <a:ext cx="428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071802" y="2786058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500430" y="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72066" y="2000240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214282" y="4643446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ПОДСКАЗКА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84" name="Рисунок 83" descr="переход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58016" y="785794"/>
            <a:ext cx="1640722" cy="1916805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61" grpId="0" animBg="1"/>
      <p:bldP spid="62" grpId="0" animBg="1"/>
      <p:bldP spid="63" grpId="0" animBg="1"/>
      <p:bldP spid="64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б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1538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у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43042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л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546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ь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86050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57554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29058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з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00562" y="1500174"/>
            <a:ext cx="5715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2"/>
                </a:solidFill>
              </a:rPr>
              <a:t>е</a:t>
            </a:r>
            <a:endParaRPr lang="ru-RU" sz="2800" dirty="0">
              <a:solidFill>
                <a:schemeClr val="tx2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072066" y="150017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357554" y="64291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57554" y="107154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л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357554" y="192880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с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357554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в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072066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00562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т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929058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86050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с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786578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215074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643570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х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072066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4500562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ш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929058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3357554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357554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357554" y="278605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п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3357554" y="235743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и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72066" y="450057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4929198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д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072066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072066" y="235743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п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5072066" y="407194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х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072066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786578" y="4071942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и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6786578" y="3643314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т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786578" y="3214686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е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6786578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р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6215074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о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43570" y="214290"/>
            <a:ext cx="571504" cy="4286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err="1" smtClean="0">
                <a:solidFill>
                  <a:schemeClr val="tx2"/>
                </a:solidFill>
              </a:rPr>
              <a:t>ф</a:t>
            </a:r>
            <a:endParaRPr lang="ru-RU" sz="2800" b="1" dirty="0">
              <a:solidFill>
                <a:schemeClr val="tx2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428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А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7147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Б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2866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В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585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Г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164304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Д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200023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latin typeface="+mn-lt"/>
              </a:rPr>
              <a:t>Е</a:t>
            </a:r>
            <a:endParaRPr lang="ru-RU" sz="2400" dirty="0"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35742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Ё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71461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Ж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314324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З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350043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И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85762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Й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4286248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К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714876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Л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143504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М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57213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Н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92932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О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635795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П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6786578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Р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7215206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С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7643834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Т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072462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У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8501090" y="5572140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Ф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285984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Х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71461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Ц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14324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Ч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3571868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Ш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4000496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Щ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4429124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Ъ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485775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Ы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5214942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Ь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564357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Э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600076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Ю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357950" y="6143644"/>
            <a:ext cx="357158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atin typeface="+mn-lt"/>
              </a:rPr>
              <a:t>Я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2428860" y="214291"/>
            <a:ext cx="3571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1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0" y="2357430"/>
            <a:ext cx="32146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Я хочу спросить про знак.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Нарисован знак вот так: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В треугольнике ребята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Со всех ног бегут куда-то.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Что это за знак?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78" name="Управляющая кнопка: далее 77">
            <a:hlinkClick r:id="" action="ppaction://hlinkshowjump?jump=nextslide" highlightClick="1"/>
          </p:cNvPr>
          <p:cNvSpPr/>
          <p:nvPr/>
        </p:nvSpPr>
        <p:spPr>
          <a:xfrm>
            <a:off x="8143900" y="6286520"/>
            <a:ext cx="785818" cy="285752"/>
          </a:xfrm>
          <a:prstGeom prst="actionButtonForwardNex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TextBox 78"/>
          <p:cNvSpPr txBox="1"/>
          <p:nvPr/>
        </p:nvSpPr>
        <p:spPr>
          <a:xfrm>
            <a:off x="214282" y="1500174"/>
            <a:ext cx="428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2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071802" y="2786058"/>
            <a:ext cx="285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3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500430" y="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4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072066" y="2000240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5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786578" y="2428868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6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214282" y="4857760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ПОДСКАЗКА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85" name="Рисунок 84" descr="0f4e580d5241e134c30ed8e8761e5c06.jpe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715140" y="714356"/>
            <a:ext cx="1835729" cy="161669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1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6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"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Пешеход</a:t>
            </a:r>
            <a:r>
              <a:rPr lang="ru-RU" dirty="0" smtClean="0"/>
              <a:t> – это участник дорожного движения, находящийся вне автомобиля или другого транспортного средства на дороге и не производящий на ней технические работы. К пешеходам приравниваются лица, ведущие мопеды, велосипеды или передвигающиеся в не оборудованных двигателями инвалидных колясках.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68651832_spasibo_8.g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62648"/>
          </a:xfrm>
        </p:spPr>
      </p:pic>
      <p:sp>
        <p:nvSpPr>
          <p:cNvPr id="7" name="Управляющая кнопка: далее 6">
            <a:hlinkClick r:id="" action="ppaction://hlinkshowjump?jump=nextslide" highlightClick="1"/>
          </p:cNvPr>
          <p:cNvSpPr/>
          <p:nvPr/>
        </p:nvSpPr>
        <p:spPr>
          <a:xfrm>
            <a:off x="3929058" y="6429396"/>
            <a:ext cx="1214446" cy="428604"/>
          </a:xfrm>
          <a:prstGeom prst="actionButtonForwardNext">
            <a:avLst/>
          </a:prstGeom>
          <a:solidFill>
            <a:srgbClr val="FFFF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</TotalTime>
  <Words>528</Words>
  <Application>Microsoft Office PowerPoint</Application>
  <PresentationFormat>Экран (4:3)</PresentationFormat>
  <Paragraphs>404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Кроссворд  по правилам дорожного движения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Admin</cp:lastModifiedBy>
  <cp:revision>47</cp:revision>
  <dcterms:created xsi:type="dcterms:W3CDTF">2013-03-17T09:49:31Z</dcterms:created>
  <dcterms:modified xsi:type="dcterms:W3CDTF">2018-03-26T05:00:37Z</dcterms:modified>
</cp:coreProperties>
</file>